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3" r:id="rId4"/>
    <p:sldId id="268" r:id="rId5"/>
    <p:sldId id="267" r:id="rId6"/>
    <p:sldId id="264" r:id="rId7"/>
    <p:sldId id="269" r:id="rId8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60"/>
  </p:normalViewPr>
  <p:slideViewPr>
    <p:cSldViewPr snapToGrid="0">
      <p:cViewPr varScale="1">
        <p:scale>
          <a:sx n="53" d="100"/>
          <a:sy n="53" d="100"/>
        </p:scale>
        <p:origin x="4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EE214-F401-CA46-8632-D34237289E4C}" type="datetimeFigureOut">
              <a:rPr kumimoji="1" lang="zh-CN" altLang="en-US" smtClean="0"/>
              <a:t>2022/3/20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7B76D-9196-1043-8D70-F0EFCF7F18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639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7B76D-9196-1043-8D70-F0EFCF7F182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637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91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duction ID_4794733" descr="production ID_4794733">
            <a:hlinkClick r:id="" action="ppaction://media"/>
            <a:extLst>
              <a:ext uri="{FF2B5EF4-FFF2-40B4-BE49-F238E27FC236}">
                <a16:creationId xmlns:a16="http://schemas.microsoft.com/office/drawing/2014/main" id="{E6CD64B9-DE01-234F-A886-5707BD349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65AA6CF-5614-5F49-AD73-6BE38AF06FEE}"/>
              </a:ext>
            </a:extLst>
          </p:cNvPr>
          <p:cNvSpPr/>
          <p:nvPr/>
        </p:nvSpPr>
        <p:spPr>
          <a:xfrm>
            <a:off x="2690190" y="852855"/>
            <a:ext cx="6811618" cy="3269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Yuanti TC" panose="02010600040101010101" pitchFamily="2" charset="-120"/>
                <a:ea typeface="Yuanti TC" panose="02010600040101010101" pitchFamily="2" charset="-120"/>
              </a:rPr>
              <a:t>北橙县新人之家</a:t>
            </a:r>
            <a:endParaRPr kumimoji="1" lang="en-US" altLang="zh-CN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Yuanti TC" panose="02010600040101010101" pitchFamily="2" charset="-120"/>
              <a:ea typeface="Yuanti TC" panose="02010600040101010101" pitchFamily="2" charset="-120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Yuanti TC" panose="02010600040101010101" pitchFamily="2" charset="-120"/>
                <a:ea typeface="Yuanti TC" panose="02010600040101010101" pitchFamily="2" charset="-120"/>
              </a:rPr>
              <a:t>主日崇拜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FF142D-5A3A-1D41-9B76-81007DD857C0}"/>
              </a:ext>
            </a:extLst>
          </p:cNvPr>
          <p:cNvSpPr txBox="1"/>
          <p:nvPr/>
        </p:nvSpPr>
        <p:spPr>
          <a:xfrm>
            <a:off x="2409084" y="4975644"/>
            <a:ext cx="7597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Yuanti TC" panose="02010600040101010101" pitchFamily="2" charset="-120"/>
                <a:ea typeface="Yuanti TC" panose="02010600040101010101" pitchFamily="2" charset="-120"/>
              </a:rPr>
              <a:t>2022.03.20</a:t>
            </a:r>
          </a:p>
          <a:p>
            <a:pPr algn="ctr"/>
            <a:r>
              <a:rPr kumimoji="1"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Yuanti TC" panose="02010600040101010101" pitchFamily="2" charset="-120"/>
                <a:ea typeface="Yuanti TC" panose="02010600040101010101" pitchFamily="2" charset="-120"/>
              </a:rPr>
              <a:t>https://www.ficcoc.org</a:t>
            </a:r>
          </a:p>
        </p:txBody>
      </p:sp>
    </p:spTree>
    <p:extLst>
      <p:ext uri="{BB962C8B-B14F-4D97-AF65-F5344CB8AC3E}">
        <p14:creationId xmlns:p14="http://schemas.microsoft.com/office/powerpoint/2010/main" val="91831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E1407F-B57C-4F77-B04D-7B52DC27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623" y="275811"/>
            <a:ext cx="9404723" cy="1055448"/>
          </a:xfrm>
        </p:spPr>
        <p:txBody>
          <a:bodyPr/>
          <a:lstStyle/>
          <a:p>
            <a:pPr algn="ctr"/>
            <a:r>
              <a:rPr lang="zh-CN" altLang="en-US" sz="4800" dirty="0">
                <a:latin typeface="Heiti SC Medium" pitchFamily="2" charset="-128"/>
                <a:ea typeface="Heiti SC Medium" pitchFamily="2" charset="-128"/>
              </a:rPr>
              <a:t>诗篇</a:t>
            </a:r>
            <a:r>
              <a:rPr lang="en-US" altLang="zh-CN" sz="4800" dirty="0">
                <a:latin typeface="Heiti SC Medium" pitchFamily="2" charset="-128"/>
                <a:ea typeface="Heiti SC Medium" pitchFamily="2" charset="-128"/>
              </a:rPr>
              <a:t>66</a:t>
            </a:r>
            <a:endParaRPr lang="zh-CN" altLang="en-US" sz="48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471392-0648-4A41-9083-87E04AEB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" y="1065252"/>
            <a:ext cx="11624442" cy="5164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1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全地都當向神歡呼！</a:t>
            </a:r>
          </a:p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2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歌頌他名的榮耀！用讚美的言語將他的榮耀發明</a:t>
            </a:r>
            <a:endParaRPr lang="en-US" altLang="zh-TW" sz="4400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3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當對神說：你的作為何等可畏！因你的大能，仇敵要投降你。</a:t>
            </a:r>
          </a:p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4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全地要敬拜你，歌頌你，要歌頌你的名。（細拉）</a:t>
            </a:r>
            <a:r>
              <a:rPr lang="zh-TW" altLang="en-US" sz="4800" dirty="0">
                <a:latin typeface="Heiti SC Medium" pitchFamily="2" charset="-128"/>
                <a:ea typeface="Heiti SC Medium" pitchFamily="2" charset="-128"/>
              </a:rPr>
              <a:t>！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92222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03-20-01-扬声欢呼赞美">
            <a:hlinkClick r:id="" action="ppaction://media"/>
            <a:extLst>
              <a:ext uri="{FF2B5EF4-FFF2-40B4-BE49-F238E27FC236}">
                <a16:creationId xmlns:a16="http://schemas.microsoft.com/office/drawing/2014/main" id="{343D160D-F40D-40D8-BE3A-F08303A2F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5718" cy="68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夜晚的星空&#10;&#10;描述已自动生成">
            <a:extLst>
              <a:ext uri="{FF2B5EF4-FFF2-40B4-BE49-F238E27FC236}">
                <a16:creationId xmlns:a16="http://schemas.microsoft.com/office/drawing/2014/main" id="{9AD5642A-3D9D-BC48-B175-EA1AC30C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1D8B58-5CFA-554F-A7BB-C6412F72A045}"/>
              </a:ext>
            </a:extLst>
          </p:cNvPr>
          <p:cNvSpPr txBox="1"/>
          <p:nvPr/>
        </p:nvSpPr>
        <p:spPr>
          <a:xfrm>
            <a:off x="2160371" y="1506043"/>
            <a:ext cx="7871257" cy="2365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Baoli SC" panose="02010600040101010101" pitchFamily="2" charset="-122"/>
              <a:ea typeface="Baoli SC" panose="02010600040101010101" pitchFamily="2" charset="-122"/>
              <a:cs typeface="+mn-cs"/>
            </a:endParaRPr>
          </a:p>
        </p:txBody>
      </p:sp>
      <p:pic>
        <p:nvPicPr>
          <p:cNvPr id="4" name="2022-03-20-02-父啊，我向祢呼求-小羊詩歌(再次將我更新)">
            <a:hlinkClick r:id="" action="ppaction://media"/>
            <a:extLst>
              <a:ext uri="{FF2B5EF4-FFF2-40B4-BE49-F238E27FC236}">
                <a16:creationId xmlns:a16="http://schemas.microsoft.com/office/drawing/2014/main" id="{FD48EA0B-242A-440A-91D8-B804157003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9595"/>
            <a:ext cx="12192000" cy="78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夜晚的星空&#10;&#10;描述已自动生成">
            <a:extLst>
              <a:ext uri="{FF2B5EF4-FFF2-40B4-BE49-F238E27FC236}">
                <a16:creationId xmlns:a16="http://schemas.microsoft.com/office/drawing/2014/main" id="{9AD5642A-3D9D-BC48-B175-EA1AC30C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2504"/>
            <a:ext cx="12192000" cy="812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1D8B58-5CFA-554F-A7BB-C6412F72A045}"/>
              </a:ext>
            </a:extLst>
          </p:cNvPr>
          <p:cNvSpPr txBox="1"/>
          <p:nvPr/>
        </p:nvSpPr>
        <p:spPr>
          <a:xfrm>
            <a:off x="2160371" y="1506043"/>
            <a:ext cx="7871257" cy="2365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Baoli SC" panose="02010600040101010101" pitchFamily="2" charset="-122"/>
              <a:ea typeface="Baoli SC" panose="02010600040101010101" pitchFamily="2" charset="-122"/>
              <a:cs typeface="+mn-cs"/>
            </a:endParaRPr>
          </a:p>
        </p:txBody>
      </p:sp>
      <p:pic>
        <p:nvPicPr>
          <p:cNvPr id="2" name="2022-03-20-03-【主祢是我力量 You Are My Strength】官方歌詞版MV (Official Lyrics MV) - 讚美之泉敬拜讚美">
            <a:hlinkClick r:id="" action="ppaction://media"/>
            <a:extLst>
              <a:ext uri="{FF2B5EF4-FFF2-40B4-BE49-F238E27FC236}">
                <a16:creationId xmlns:a16="http://schemas.microsoft.com/office/drawing/2014/main" id="{F566DD0B-0AD8-402E-83F7-D7E1AFC0B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5485" y="0"/>
            <a:ext cx="12702967" cy="79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3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夜晚的星空&#10;&#10;描述已自动生成">
            <a:extLst>
              <a:ext uri="{FF2B5EF4-FFF2-40B4-BE49-F238E27FC236}">
                <a16:creationId xmlns:a16="http://schemas.microsoft.com/office/drawing/2014/main" id="{9AD5642A-3D9D-BC48-B175-EA1AC30C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504"/>
            <a:ext cx="12192000" cy="812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1D8B58-5CFA-554F-A7BB-C6412F72A045}"/>
              </a:ext>
            </a:extLst>
          </p:cNvPr>
          <p:cNvSpPr txBox="1"/>
          <p:nvPr/>
        </p:nvSpPr>
        <p:spPr>
          <a:xfrm>
            <a:off x="2160371" y="1506043"/>
            <a:ext cx="7871257" cy="2365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Baoli SC" panose="02010600040101010101" pitchFamily="2" charset="-122"/>
                <a:ea typeface="Baoli SC" panose="02010600040101010101" pitchFamily="2" charset="-122"/>
                <a:cs typeface="+mn-cs"/>
              </a:rPr>
              <a:t>自由祷告</a:t>
            </a:r>
          </a:p>
        </p:txBody>
      </p:sp>
    </p:spTree>
    <p:extLst>
      <p:ext uri="{BB962C8B-B14F-4D97-AF65-F5344CB8AC3E}">
        <p14:creationId xmlns:p14="http://schemas.microsoft.com/office/powerpoint/2010/main" val="1352192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夜晚的星空&#10;&#10;描述已自动生成">
            <a:extLst>
              <a:ext uri="{FF2B5EF4-FFF2-40B4-BE49-F238E27FC236}">
                <a16:creationId xmlns:a16="http://schemas.microsoft.com/office/drawing/2014/main" id="{9AD5642A-3D9D-BC48-B175-EA1AC30C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504"/>
            <a:ext cx="12192000" cy="812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1D8B58-5CFA-554F-A7BB-C6412F72A045}"/>
              </a:ext>
            </a:extLst>
          </p:cNvPr>
          <p:cNvSpPr txBox="1"/>
          <p:nvPr/>
        </p:nvSpPr>
        <p:spPr>
          <a:xfrm>
            <a:off x="2160371" y="1506043"/>
            <a:ext cx="7871257" cy="2365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Baoli SC" panose="02010600040101010101" pitchFamily="2" charset="-122"/>
              <a:ea typeface="Baoli SC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1931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111</Words>
  <Application>Microsoft Office PowerPoint</Application>
  <PresentationFormat>Widescreen</PresentationFormat>
  <Paragraphs>11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Arial</vt:lpstr>
      <vt:lpstr>Baoli SC</vt:lpstr>
      <vt:lpstr>Century Gothic</vt:lpstr>
      <vt:lpstr>Heiti SC Medium</vt:lpstr>
      <vt:lpstr>Wingdings 3</vt:lpstr>
      <vt:lpstr>Yuanti TC</vt:lpstr>
      <vt:lpstr>离子</vt:lpstr>
      <vt:lpstr>PowerPoint Presentation</vt:lpstr>
      <vt:lpstr>诗篇66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Daniel Liang</cp:lastModifiedBy>
  <cp:revision>14</cp:revision>
  <dcterms:modified xsi:type="dcterms:W3CDTF">2022-03-20T20:29:07Z</dcterms:modified>
</cp:coreProperties>
</file>